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17" r:id="rId2"/>
    <p:sldId id="318" r:id="rId3"/>
    <p:sldId id="292" r:id="rId4"/>
    <p:sldId id="319" r:id="rId5"/>
    <p:sldId id="320" r:id="rId6"/>
    <p:sldId id="321" r:id="rId7"/>
    <p:sldId id="32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20" d="100"/>
          <a:sy n="120" d="100"/>
        </p:scale>
        <p:origin x="153" y="63"/>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489901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530412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089730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830936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544802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5897368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A978FD20-38F5-41C6-9A91-66E000469E1A}"/>
              </a:ext>
            </a:extLst>
          </p:cNvPr>
          <p:cNvSpPr txBox="1"/>
          <p:nvPr userDrawn="1"/>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tus Repo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solidFill>
                  <a:srgbClr val="18453B"/>
                </a:solidFill>
              </a:defRPr>
            </a:lvl1pPr>
          </a:lstStyle>
          <a:p>
            <a:r>
              <a:rPr lang="en-US" dirty="0"/>
              <a:t>Click to edit Master title style</a:t>
            </a:r>
          </a:p>
        </p:txBody>
      </p:sp>
      <p:sp>
        <p:nvSpPr>
          <p:cNvPr id="3" name="Content Placeholder 2"/>
          <p:cNvSpPr>
            <a:spLocks noGrp="1"/>
          </p:cNvSpPr>
          <p:nvPr>
            <p:ph idx="1"/>
          </p:nvPr>
        </p:nvSpPr>
        <p:spPr>
          <a:xfrm>
            <a:off x="457200" y="1981200"/>
            <a:ext cx="8229600" cy="4497589"/>
          </a:xfrm>
        </p:spPr>
        <p:txBody>
          <a:bodyPr>
            <a:normAutofit/>
          </a:bodyPr>
          <a:lstStyle>
            <a:lvl1pPr marL="234950" indent="-234950">
              <a:defRPr sz="2800"/>
            </a:lvl1pPr>
            <a:lvl2pPr marL="457200" indent="-234950">
              <a:buFont typeface="Wingdings" pitchFamily="2" charset="2"/>
              <a:buChar char="§"/>
              <a:defRPr sz="2400"/>
            </a:lvl2pPr>
            <a:lvl3pPr marL="688975" indent="-233363">
              <a:buFont typeface="Courier New" pitchFamily="49" charset="0"/>
              <a:buChar char="o"/>
              <a:defRPr sz="2000"/>
            </a:lvl3pPr>
            <a:lvl4pPr marL="914400" indent="-225425">
              <a:defRPr sz="1800"/>
            </a:lvl4pPr>
            <a:lvl5pPr marL="1146175" indent="-231775">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The Capstone Experience</a:t>
            </a:r>
          </a:p>
        </p:txBody>
      </p:sp>
      <p:sp>
        <p:nvSpPr>
          <p:cNvPr id="5" name="Footer Placeholder 4"/>
          <p:cNvSpPr>
            <a:spLocks noGrp="1"/>
          </p:cNvSpPr>
          <p:nvPr>
            <p:ph type="ftr" sz="quarter" idx="11"/>
          </p:nvPr>
        </p:nvSpPr>
        <p:spPr>
          <a:xfrm>
            <a:off x="2590800" y="6492875"/>
            <a:ext cx="44196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Team [Team Name] Project Video Status Report Presentation</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Text Placeholder 9"/>
          <p:cNvSpPr>
            <a:spLocks noGrp="1"/>
          </p:cNvSpPr>
          <p:nvPr>
            <p:ph type="body" sz="quarter" idx="14"/>
          </p:nvPr>
        </p:nvSpPr>
        <p:spPr>
          <a:xfrm>
            <a:off x="457200" y="1592942"/>
            <a:ext cx="8229600" cy="388257"/>
          </a:xfrm>
        </p:spPr>
        <p:txBody>
          <a:bodyPr tIns="91440" anchor="ctr">
            <a:noAutofit/>
          </a:bodyPr>
          <a:lstStyle>
            <a:lvl1pPr marL="0" indent="0">
              <a:spcBef>
                <a:spcPts val="0"/>
              </a:spcBef>
              <a:buNone/>
              <a:defRPr sz="3200" b="0">
                <a:solidFill>
                  <a:srgbClr val="18453B"/>
                </a:solidFill>
              </a:defRPr>
            </a:lvl1pPr>
          </a:lstStyle>
          <a:p>
            <a:pPr lvl="0"/>
            <a:r>
              <a:rPr lang="en-US" dirty="0"/>
              <a:t>Click to edit Master text styles</a:t>
            </a:r>
          </a:p>
        </p:txBody>
      </p:sp>
      <p:sp>
        <p:nvSpPr>
          <p:cNvPr id="9" name="Text Placeholder 9"/>
          <p:cNvSpPr>
            <a:spLocks noGrp="1"/>
          </p:cNvSpPr>
          <p:nvPr>
            <p:ph type="body" sz="quarter" idx="15"/>
          </p:nvPr>
        </p:nvSpPr>
        <p:spPr>
          <a:xfrm>
            <a:off x="6858000" y="838200"/>
            <a:ext cx="1828800" cy="646331"/>
          </a:xfrm>
        </p:spPr>
        <p:txBody>
          <a:bodyPr tIns="91440" anchor="ctr">
            <a:noAutofit/>
          </a:bodyPr>
          <a:lstStyle>
            <a:lvl1pPr marL="0" indent="0" algn="r">
              <a:spcBef>
                <a:spcPts val="0"/>
              </a:spcBef>
              <a:buNone/>
              <a:defRPr sz="2000" b="0">
                <a:solidFill>
                  <a:schemeClr val="tx1"/>
                </a:solidFill>
              </a:defRPr>
            </a:lvl1pPr>
          </a:lstStyle>
          <a:p>
            <a:pPr lvl="0"/>
            <a:r>
              <a:rPr lang="en-US" dirty="0"/>
              <a:t>Click to edit Master text styles</a:t>
            </a:r>
          </a:p>
        </p:txBody>
      </p:sp>
      <p:sp>
        <p:nvSpPr>
          <p:cNvPr id="7" name="TextBox 6"/>
          <p:cNvSpPr txBox="1"/>
          <p:nvPr userDrawn="1"/>
        </p:nvSpPr>
        <p:spPr>
          <a:xfrm>
            <a:off x="457200" y="838200"/>
            <a:ext cx="6400800"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Calibri"/>
                <a:ea typeface="+mn-ea"/>
                <a:cs typeface="+mn-cs"/>
              </a:rPr>
              <a:t>Project Video Status Report</a:t>
            </a: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5596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 id="2147483663" r:id="rId5"/>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dirty="0"/>
              <a:t>The purpose of </a:t>
            </a:r>
            <a:r>
              <a:rPr lang="en-US"/>
              <a:t>the Project Video Status Report </a:t>
            </a:r>
            <a:r>
              <a:rPr lang="en-US" dirty="0"/>
              <a:t>Presentation is to convince everyone that your team has made significant progress on your project video and will be able to complete it by the due date</a:t>
            </a:r>
            <a:r>
              <a:rPr lang="en-US"/>
              <a:t>, Sunday, April 23. </a:t>
            </a:r>
            <a:endParaRPr lang="en-US" dirty="0"/>
          </a:p>
          <a:p>
            <a:pPr lvl="1"/>
            <a:r>
              <a:rPr lang="en-US" dirty="0"/>
              <a:t>The time limit for your presentation </a:t>
            </a:r>
            <a:r>
              <a:rPr lang="en-US"/>
              <a:t>is 5 </a:t>
            </a:r>
            <a:r>
              <a:rPr lang="en-US" dirty="0"/>
              <a:t>minutes, which will be strictly enforced. Practice your presentation to ensure that your team will finish within the allotted time </a:t>
            </a:r>
            <a:r>
              <a:rPr lang="en-US"/>
              <a:t>of 5 </a:t>
            </a:r>
            <a:r>
              <a:rPr lang="en-US" dirty="0"/>
              <a:t>minutes.</a:t>
            </a:r>
          </a:p>
          <a:p>
            <a:pPr lvl="1"/>
            <a:r>
              <a:rPr lang="en-US" dirty="0"/>
              <a:t>We will meet in “split-hands” meetings</a:t>
            </a:r>
            <a:r>
              <a:rPr lang="en-US"/>
              <a:t>. Luke’s </a:t>
            </a:r>
            <a:r>
              <a:rPr lang="en-US" dirty="0"/>
              <a:t>teams will meet </a:t>
            </a:r>
            <a:r>
              <a:rPr lang="en-US"/>
              <a:t>in STEM 3202, Griffin’s </a:t>
            </a:r>
            <a:r>
              <a:rPr lang="en-US" dirty="0"/>
              <a:t>teams will meet </a:t>
            </a:r>
            <a:r>
              <a:rPr lang="en-US"/>
              <a:t>in STEM 2202, and Tommy’s </a:t>
            </a:r>
            <a:r>
              <a:rPr lang="en-US" dirty="0"/>
              <a:t>teams will meet </a:t>
            </a:r>
            <a:r>
              <a:rPr lang="en-US"/>
              <a:t>in Anthony 1281.</a:t>
            </a:r>
            <a:endParaRPr lang="en-US" dirty="0"/>
          </a:p>
          <a:p>
            <a:pPr lvl="1"/>
            <a:r>
              <a:rPr lang="en-US" dirty="0"/>
              <a:t>Dr. D. will combine the individual team slide decks into multiple slide decks, one for each TM.</a:t>
            </a:r>
          </a:p>
          <a:p>
            <a:pPr lvl="1"/>
            <a:r>
              <a:rPr lang="en-US" dirty="0"/>
              <a:t>Your TM will project the combined slide decks using their laptop, which your team will use for your presentation.</a:t>
            </a:r>
          </a:p>
          <a:p>
            <a:pPr lvl="1"/>
            <a:r>
              <a:rPr lang="en-US" dirty="0"/>
              <a:t>Your team may have one or more presenters.</a:t>
            </a:r>
          </a:p>
          <a:p>
            <a:pPr lvl="1"/>
            <a:r>
              <a:rPr lang="en-US" dirty="0"/>
              <a:t>The order in which the teams will present will be random.</a:t>
            </a:r>
          </a:p>
          <a:p>
            <a:r>
              <a:rPr lang="en-US" dirty="0"/>
              <a:t>Creating and Editing</a:t>
            </a:r>
          </a:p>
          <a:p>
            <a:pPr lvl="1"/>
            <a:r>
              <a:rPr lang="en-US" dirty="0"/>
              <a:t>Use only the Windows version of Office 365.</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For each of the status report slides, replace the placeholders between “[“ and “]” with honest actual values like “Yes” or “10” or “75%”. Do NOT add or delete bullet points.</a:t>
            </a:r>
          </a:p>
          <a:p>
            <a:pPr lvl="1"/>
            <a:r>
              <a:rPr lang="en-US" dirty="0"/>
              <a:t>Edit the center footer by clicking the Header &amp; Footer button on the Insert ribbon. Change [Team Name] in the footer to your company name as in “Team </a:t>
            </a:r>
            <a:r>
              <a:rPr lang="en-US"/>
              <a:t>TechSmith Project Video Status Report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76BB81A2-1802-4F8C-9C16-374BABA42C85}"/>
              </a:ext>
            </a:extLst>
          </p:cNvPr>
          <p:cNvSpPr>
            <a:spLocks noGrp="1"/>
          </p:cNvSpPr>
          <p:nvPr>
            <p:ph type="sldNum" sz="quarter" idx="12"/>
          </p:nvPr>
        </p:nvSpPr>
        <p:spPr>
          <a:xfrm>
            <a:off x="7010400" y="6492875"/>
            <a:ext cx="2133600" cy="365125"/>
          </a:xfrm>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115733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Submitting</a:t>
            </a:r>
          </a:p>
          <a:p>
            <a:pPr lvl="1"/>
            <a:r>
              <a:rPr lang="en-US" dirty="0"/>
              <a:t>All presentations must be submitted to us and to your client by 11:59 p.m</a:t>
            </a:r>
            <a:r>
              <a:rPr lang="en-US"/>
              <a:t>., Wednesday, April 19.</a:t>
            </a:r>
            <a:endParaRPr lang="en-US" dirty="0"/>
          </a:p>
          <a:p>
            <a:pPr lvl="1"/>
            <a:r>
              <a:rPr lang="en-US" dirty="0"/>
              <a:t>Name your PowerPoint slide deck file as “team-[</a:t>
            </a:r>
            <a:r>
              <a:rPr lang="en-US"/>
              <a:t>team-name]-project-video-status-report-presentation</a:t>
            </a:r>
            <a:r>
              <a:rPr lang="en-US" dirty="0"/>
              <a:t>.pptx” replacing “[team-name]” with your team’s name normalized by using all lower case, deleting non-numeric and non-alphabetic characters, and replacing blanks by dashes. Examples include </a:t>
            </a:r>
            <a:r>
              <a:rPr lang="en-US"/>
              <a:t>“team-kelloggs-project-video-status-report-presentation</a:t>
            </a:r>
            <a:r>
              <a:rPr lang="en-US" dirty="0"/>
              <a:t>.pptx” and </a:t>
            </a:r>
            <a:r>
              <a:rPr lang="en-US"/>
              <a:t>“team-delta-dental-knowledge-science-1-project-video-status-report-presentation</a:t>
            </a:r>
            <a:r>
              <a:rPr lang="en-US" dirty="0"/>
              <a:t>.pptx” .</a:t>
            </a:r>
          </a:p>
          <a:p>
            <a:pPr lvl="1"/>
            <a:r>
              <a:rPr lang="en-US" dirty="0"/>
              <a:t>Upload your PowerPoint slide deck to the </a:t>
            </a:r>
            <a:r>
              <a:rPr lang="en-US"/>
              <a:t>folder “Project Video Status Report </a:t>
            </a:r>
            <a:r>
              <a:rPr lang="en-US" dirty="0"/>
              <a:t>Presentation Slide Decks” in our Microsoft Teams General Channel file space by 11:59 p.m</a:t>
            </a:r>
            <a:r>
              <a:rPr lang="en-US"/>
              <a:t>., Wednesday, April 19.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 Set File Explorer or Finder to show all file extensions to ensure that there are no blanks before the “.pptx” extension as in “team-amazon .pptx”.</a:t>
            </a:r>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A40DE568-4073-4C24-8A02-E79417DE830A}"/>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en-US"/>
              <a:t>Project Video Status Report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Spring 2023</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fr-FR" dirty="0" err="1"/>
              <a:t>Storyboarding</a:t>
            </a:r>
            <a:endParaRPr lang="fr-FR" dirty="0"/>
          </a:p>
          <a:p>
            <a:pPr lvl="1"/>
            <a:r>
              <a:rPr lang="fr-FR" dirty="0" err="1"/>
              <a:t>Introduces</a:t>
            </a:r>
            <a:r>
              <a:rPr lang="fr-FR" dirty="0"/>
              <a:t> Client </a:t>
            </a:r>
            <a:r>
              <a:rPr lang="fr-FR" dirty="0" err="1"/>
              <a:t>Company</a:t>
            </a:r>
            <a:r>
              <a:rPr lang="fr-FR" dirty="0"/>
              <a:t>: [Yes or No]</a:t>
            </a:r>
          </a:p>
          <a:p>
            <a:pPr lvl="1"/>
            <a:r>
              <a:rPr lang="fr-FR" dirty="0" err="1"/>
              <a:t>Provides</a:t>
            </a:r>
            <a:r>
              <a:rPr lang="fr-FR" dirty="0"/>
              <a:t> Motivation for Project: [Yes or No]</a:t>
            </a:r>
          </a:p>
          <a:p>
            <a:pPr lvl="1"/>
            <a:r>
              <a:rPr lang="fr-FR" dirty="0" err="1"/>
              <a:t>Number</a:t>
            </a:r>
            <a:r>
              <a:rPr lang="fr-FR" dirty="0"/>
              <a:t> of Use Cases </a:t>
            </a:r>
            <a:r>
              <a:rPr lang="fr-FR" dirty="0" err="1"/>
              <a:t>Illustrated</a:t>
            </a:r>
            <a:r>
              <a:rPr lang="fr-FR" dirty="0"/>
              <a:t>: [0 or 1 or 2 or…]</a:t>
            </a:r>
          </a:p>
          <a:p>
            <a:pPr lvl="1"/>
            <a:r>
              <a:rPr lang="fr-FR" dirty="0" err="1"/>
              <a:t>Includes</a:t>
            </a:r>
            <a:r>
              <a:rPr lang="fr-FR" dirty="0"/>
              <a:t> </a:t>
            </a:r>
            <a:r>
              <a:rPr lang="fr-FR" dirty="0" err="1"/>
              <a:t>Technical</a:t>
            </a:r>
            <a:r>
              <a:rPr lang="fr-FR" dirty="0"/>
              <a:t> Details: [Yes or No]</a:t>
            </a:r>
          </a:p>
          <a:p>
            <a:pPr lvl="1"/>
            <a:r>
              <a:rPr lang="fr-FR" dirty="0" err="1"/>
              <a:t>Includes</a:t>
            </a:r>
            <a:r>
              <a:rPr lang="fr-FR" dirty="0"/>
              <a:t> </a:t>
            </a:r>
            <a:r>
              <a:rPr lang="fr-FR" dirty="0" err="1"/>
              <a:t>Acknowledgements</a:t>
            </a:r>
            <a:r>
              <a:rPr lang="fr-FR" dirty="0"/>
              <a:t>: [Yes or No]</a:t>
            </a:r>
          </a:p>
          <a:p>
            <a:pPr lvl="1"/>
            <a:r>
              <a:rPr lang="fr-FR" dirty="0" err="1"/>
              <a:t>Projected</a:t>
            </a:r>
            <a:r>
              <a:rPr lang="fr-FR" dirty="0"/>
              <a:t> </a:t>
            </a:r>
            <a:r>
              <a:rPr lang="fr-FR" dirty="0" err="1"/>
              <a:t>Length</a:t>
            </a:r>
            <a:r>
              <a:rPr lang="fr-FR" dirty="0"/>
              <a:t> in Minutes: [ ~ 12]</a:t>
            </a:r>
          </a:p>
          <a:p>
            <a:pPr lvl="1"/>
            <a:r>
              <a:rPr lang="fr-FR" dirty="0"/>
              <a:t>% Complete: [0% to 100%]</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4</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a:t>[1 of 4]</a:t>
            </a:r>
            <a:endParaRPr lang="en-US" dirty="0"/>
          </a:p>
        </p:txBody>
      </p:sp>
    </p:spTree>
    <p:extLst>
      <p:ext uri="{BB962C8B-B14F-4D97-AF65-F5344CB8AC3E}">
        <p14:creationId xmlns:p14="http://schemas.microsoft.com/office/powerpoint/2010/main" val="7978545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fr-FR" dirty="0"/>
              <a:t>Narration Script</a:t>
            </a:r>
          </a:p>
          <a:p>
            <a:pPr lvl="1"/>
            <a:r>
              <a:rPr lang="en-US" dirty="0"/>
              <a:t>Number of Words Written: [non-negative integer]</a:t>
            </a:r>
          </a:p>
          <a:p>
            <a:pPr lvl="1"/>
            <a:r>
              <a:rPr lang="en-US" dirty="0"/>
              <a:t>% Written: [0% to 100%]</a:t>
            </a:r>
          </a:p>
          <a:p>
            <a:pPr lvl="1"/>
            <a:r>
              <a:rPr lang="en-US" dirty="0"/>
              <a:t>Selected Narrator(s): [Yes or No]</a:t>
            </a:r>
          </a:p>
          <a:p>
            <a:pPr lvl="1"/>
            <a:r>
              <a:rPr lang="en-US" dirty="0"/>
              <a:t>% Recorded: [0% to 100%]</a:t>
            </a:r>
          </a:p>
          <a:p>
            <a:r>
              <a:rPr lang="en-US" dirty="0"/>
              <a:t>Camtasia</a:t>
            </a:r>
          </a:p>
          <a:p>
            <a:pPr lvl="1"/>
            <a:r>
              <a:rPr lang="en-US" dirty="0"/>
              <a:t>Installed: [Yes or No]</a:t>
            </a:r>
          </a:p>
          <a:p>
            <a:pPr lvl="1"/>
            <a:r>
              <a:rPr lang="en-US" dirty="0"/>
              <a:t>Test Drove: [Yes or No]</a:t>
            </a:r>
          </a:p>
          <a:p>
            <a:r>
              <a:rPr lang="en-US" dirty="0"/>
              <a:t>Audio Recording</a:t>
            </a:r>
          </a:p>
          <a:p>
            <a:pPr lvl="1"/>
            <a:r>
              <a:rPr lang="en-US" dirty="0"/>
              <a:t>Microphone</a:t>
            </a:r>
          </a:p>
          <a:p>
            <a:pPr lvl="2"/>
            <a:r>
              <a:rPr lang="en-US" dirty="0"/>
              <a:t>Found Quiet Place to Record: [Yes or No]</a:t>
            </a:r>
          </a:p>
          <a:p>
            <a:pPr lvl="2"/>
            <a:r>
              <a:rPr lang="en-US" dirty="0"/>
              <a:t>Recorded Something: [Yes or No]</a:t>
            </a:r>
          </a:p>
          <a:p>
            <a:pPr lvl="1"/>
            <a:r>
              <a:rPr lang="en-US" dirty="0"/>
              <a:t>Imported Recorded Audio Into Camtasia: [Yes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5</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[2 of 4]</a:t>
            </a:r>
          </a:p>
        </p:txBody>
      </p:sp>
    </p:spTree>
    <p:extLst>
      <p:ext uri="{BB962C8B-B14F-4D97-AF65-F5344CB8AC3E}">
        <p14:creationId xmlns:p14="http://schemas.microsoft.com/office/powerpoint/2010/main" val="346974653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en-US" dirty="0"/>
              <a:t>Camtasia Screen Recording</a:t>
            </a:r>
          </a:p>
          <a:p>
            <a:pPr lvl="1"/>
            <a:r>
              <a:rPr lang="en-US" dirty="0"/>
              <a:t>Test Drove: [Yes or No]</a:t>
            </a:r>
          </a:p>
          <a:p>
            <a:pPr lvl="1"/>
            <a:r>
              <a:rPr lang="en-US" dirty="0"/>
              <a:t>Number of Minutes Recorded: [non-negative integer]</a:t>
            </a:r>
          </a:p>
          <a:p>
            <a:pPr lvl="1"/>
            <a:r>
              <a:rPr lang="en-US" dirty="0"/>
              <a:t>% Complete: [0% to 100%]</a:t>
            </a:r>
          </a:p>
          <a:p>
            <a:r>
              <a:rPr lang="en-US" dirty="0"/>
              <a:t>Camtasia Editing</a:t>
            </a:r>
          </a:p>
          <a:p>
            <a:pPr lvl="1"/>
            <a:r>
              <a:rPr lang="en-US" dirty="0"/>
              <a:t>Imported Camtasia Screen Recording: [Yes or No]</a:t>
            </a:r>
          </a:p>
          <a:p>
            <a:pPr lvl="1"/>
            <a:r>
              <a:rPr lang="en-US" dirty="0"/>
              <a:t>Imported Narration Audio: [Yes or No]</a:t>
            </a:r>
          </a:p>
          <a:p>
            <a:pPr lvl="1"/>
            <a:r>
              <a:rPr lang="en-US" dirty="0"/>
              <a:t>Imported Music Audio: [Yes or No]</a:t>
            </a:r>
          </a:p>
          <a:p>
            <a:pPr lvl="1"/>
            <a:r>
              <a:rPr lang="en-US" dirty="0"/>
              <a:t>Figured Out Callouts: [Yes or No]</a:t>
            </a:r>
          </a:p>
          <a:p>
            <a:pPr lvl="1"/>
            <a:r>
              <a:rPr lang="en-US" dirty="0"/>
              <a:t>Figured Out Pan/Zoom: [Yes or No]</a:t>
            </a:r>
          </a:p>
          <a:p>
            <a:pPr lvl="1"/>
            <a:r>
              <a:rPr lang="en-US" dirty="0"/>
              <a:t>Produced Test Videos: [Yes or No]</a:t>
            </a:r>
          </a:p>
          <a:p>
            <a:pPr lvl="1"/>
            <a:r>
              <a:rPr lang="en-US" dirty="0"/>
              <a:t>Tested Visibility of Text </a:t>
            </a:r>
            <a:r>
              <a:rPr lang="en-US"/>
              <a:t>on Microsoft Teams: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6</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[3 of 4]</a:t>
            </a:r>
          </a:p>
        </p:txBody>
      </p:sp>
    </p:spTree>
    <p:extLst>
      <p:ext uri="{BB962C8B-B14F-4D97-AF65-F5344CB8AC3E}">
        <p14:creationId xmlns:p14="http://schemas.microsoft.com/office/powerpoint/2010/main" val="25383330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en-US" dirty="0"/>
              <a:t>Camtasia Production</a:t>
            </a:r>
          </a:p>
          <a:p>
            <a:pPr lvl="1"/>
            <a:r>
              <a:rPr lang="en-US" dirty="0"/>
              <a:t>Produced Test Video: [Yes or No]</a:t>
            </a:r>
          </a:p>
          <a:p>
            <a:pPr lvl="1"/>
            <a:r>
              <a:rPr lang="en-US" dirty="0"/>
              <a:t>Produced Test mp4: [Yes or No]</a:t>
            </a:r>
          </a:p>
          <a:p>
            <a:pPr lvl="1"/>
            <a:r>
              <a:rPr lang="en-US" dirty="0"/>
              <a:t>Tested Visibility in Meeting Space: [Yes or No]</a:t>
            </a:r>
          </a:p>
          <a:p>
            <a:pPr lvl="1"/>
            <a:r>
              <a:rPr lang="en-US" dirty="0"/>
              <a:t>Tested Audibility in </a:t>
            </a:r>
            <a:r>
              <a:rPr lang="en-US"/>
              <a:t>Meeting Space: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7</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[4 of 4]</a:t>
            </a:r>
          </a:p>
        </p:txBody>
      </p:sp>
    </p:spTree>
    <p:extLst>
      <p:ext uri="{BB962C8B-B14F-4D97-AF65-F5344CB8AC3E}">
        <p14:creationId xmlns:p14="http://schemas.microsoft.com/office/powerpoint/2010/main" val="335466868"/>
      </p:ext>
    </p:extLst>
  </p:cSld>
  <p:clrMapOvr>
    <a:masterClrMapping/>
  </p:clrMapOvr>
  <p:transition/>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1129</TotalTime>
  <Words>1097</Words>
  <Application>Microsoft Office PowerPoint</Application>
  <PresentationFormat>On-screen Show (4:3)</PresentationFormat>
  <Paragraphs>101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Wingdings</vt:lpstr>
      <vt:lpstr>Office Theme</vt:lpstr>
      <vt:lpstr>Read Me [1 of 2]</vt:lpstr>
      <vt:lpstr>READ ME [2 of 2]</vt:lpstr>
      <vt:lpstr>Project Video Status Report Presentation [Project Title 36pt]</vt:lpstr>
      <vt:lpstr>Team [Team Name]</vt:lpstr>
      <vt:lpstr>Team [Team Name]</vt:lpstr>
      <vt:lpstr>Team [Team Name]</vt:lpstr>
      <vt:lpstr>Team [Team 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Dyksen, Wayne</cp:lastModifiedBy>
  <cp:revision>270</cp:revision>
  <dcterms:created xsi:type="dcterms:W3CDTF">2006-08-16T00:00:00Z</dcterms:created>
  <dcterms:modified xsi:type="dcterms:W3CDTF">2023-04-13T17:42:13Z</dcterms:modified>
</cp:coreProperties>
</file>